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019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796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1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12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138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29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816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90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916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56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139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D957-3BEF-4690-8747-97B4868EFD75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52566-24BC-416F-AF2E-BFFBEB435D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979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580112" y="4297532"/>
            <a:ext cx="449999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dirty="0" smtClean="0"/>
              <a:t>1.   </a:t>
            </a:r>
            <a:r>
              <a:rPr lang="da-DK" dirty="0" smtClean="0">
                <a:effectLst/>
              </a:rPr>
              <a:t>Jeg har fanget mig en myg, </a:t>
            </a:r>
          </a:p>
          <a:p>
            <a:r>
              <a:rPr lang="da-DK" dirty="0" smtClean="0">
                <a:effectLst/>
              </a:rPr>
              <a:t>      smeltet fedtet af den. </a:t>
            </a:r>
          </a:p>
          <a:p>
            <a:r>
              <a:rPr lang="da-DK" dirty="0" smtClean="0">
                <a:effectLst/>
              </a:rPr>
              <a:t>      Tønden her er stor og tyk, </a:t>
            </a:r>
          </a:p>
          <a:p>
            <a:r>
              <a:rPr lang="da-DK" dirty="0" smtClean="0">
                <a:effectLst/>
              </a:rPr>
              <a:t>      fyldt med fedtet fra den. </a:t>
            </a:r>
          </a:p>
          <a:p>
            <a:r>
              <a:rPr lang="da-DK" dirty="0" smtClean="0">
                <a:effectLst/>
              </a:rPr>
              <a:t>      Sy mig fluks et støvlepar, </a:t>
            </a:r>
          </a:p>
          <a:p>
            <a:r>
              <a:rPr lang="da-DK" dirty="0" smtClean="0">
                <a:effectLst/>
              </a:rPr>
              <a:t>      du kan godt begynde. </a:t>
            </a:r>
          </a:p>
          <a:p>
            <a:r>
              <a:rPr lang="da-DK" dirty="0" smtClean="0">
                <a:effectLst/>
              </a:rPr>
              <a:t>      Hvis jeg ingen penge har, </a:t>
            </a:r>
          </a:p>
          <a:p>
            <a:r>
              <a:rPr lang="da-DK" dirty="0" smtClean="0">
                <a:effectLst/>
              </a:rPr>
              <a:t>      får du fedt i tønde.</a:t>
            </a:r>
          </a:p>
          <a:p>
            <a:pPr eaLnBrk="1" hangingPunct="1"/>
            <a:endParaRPr lang="da-DK" dirty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84213" y="188913"/>
            <a:ext cx="68405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 smtClean="0"/>
              <a:t>Jeg har fanget mig en myg    </a:t>
            </a:r>
            <a:r>
              <a:rPr lang="da-DK" i="1" dirty="0" smtClean="0"/>
              <a:t>Børnesang – Astrid Kjærgaard</a:t>
            </a:r>
            <a:endParaRPr lang="da-DK" b="1" i="1" dirty="0"/>
          </a:p>
          <a:p>
            <a:pPr eaLnBrk="1" hangingPunct="1">
              <a:spcBef>
                <a:spcPct val="50000"/>
              </a:spcBef>
            </a:pPr>
            <a:endParaRPr lang="da-DK" b="1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580111" y="4149080"/>
            <a:ext cx="3313063" cy="2521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/>
              <a:t>1 af </a:t>
            </a:r>
            <a:r>
              <a:rPr lang="da-DK" dirty="0" smtClean="0"/>
              <a:t>2</a:t>
            </a:r>
            <a:endParaRPr lang="da-DK" dirty="0"/>
          </a:p>
        </p:txBody>
      </p:sp>
      <p:pic>
        <p:nvPicPr>
          <p:cNvPr id="2" name="Picture 2" descr="http://www.msmosquito.com/sites/default/files/Rain%20Barre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04704"/>
            <a:ext cx="3771900" cy="567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ache.gawkerassets.com/assets/images/4/2011/10/shutterstock_10702285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13221" y="1207196"/>
            <a:ext cx="4457940" cy="250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1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580112" y="4263638"/>
            <a:ext cx="449999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dirty="0" smtClean="0"/>
              <a:t>2.   </a:t>
            </a:r>
            <a:r>
              <a:rPr lang="da-DK" dirty="0" smtClean="0">
                <a:effectLst/>
              </a:rPr>
              <a:t>Dine </a:t>
            </a:r>
            <a:r>
              <a:rPr lang="da-DK" dirty="0" smtClean="0">
                <a:effectLst/>
              </a:rPr>
              <a:t>støvler har </a:t>
            </a:r>
            <a:r>
              <a:rPr lang="da-DK" dirty="0" smtClean="0">
                <a:effectLst/>
              </a:rPr>
              <a:t>jeg her, </a:t>
            </a:r>
          </a:p>
          <a:p>
            <a:r>
              <a:rPr lang="da-DK" dirty="0" smtClean="0">
                <a:effectLst/>
              </a:rPr>
              <a:t>      de er meget fine. </a:t>
            </a:r>
          </a:p>
          <a:p>
            <a:r>
              <a:rPr lang="da-DK" dirty="0" smtClean="0">
                <a:effectLst/>
              </a:rPr>
              <a:t>      Den, som </a:t>
            </a:r>
            <a:r>
              <a:rPr lang="da-DK" smtClean="0">
                <a:effectLst/>
              </a:rPr>
              <a:t>disse </a:t>
            </a:r>
            <a:r>
              <a:rPr lang="da-DK" smtClean="0">
                <a:effectLst/>
              </a:rPr>
              <a:t>støvler ser</a:t>
            </a:r>
            <a:r>
              <a:rPr lang="da-DK" dirty="0" smtClean="0">
                <a:effectLst/>
              </a:rPr>
              <a:t>, </a:t>
            </a:r>
          </a:p>
          <a:p>
            <a:r>
              <a:rPr lang="da-DK" dirty="0" smtClean="0">
                <a:effectLst/>
              </a:rPr>
              <a:t>      kommer til at grine. </a:t>
            </a:r>
          </a:p>
          <a:p>
            <a:r>
              <a:rPr lang="da-DK" dirty="0" smtClean="0">
                <a:effectLst/>
              </a:rPr>
              <a:t>      Der er store huller i, </a:t>
            </a:r>
          </a:p>
          <a:p>
            <a:r>
              <a:rPr lang="da-DK" dirty="0" smtClean="0">
                <a:effectLst/>
              </a:rPr>
              <a:t>      tæerne </a:t>
            </a:r>
            <a:r>
              <a:rPr lang="da-DK" dirty="0" err="1" smtClean="0">
                <a:effectLst/>
              </a:rPr>
              <a:t>bli'r</a:t>
            </a:r>
            <a:r>
              <a:rPr lang="da-DK" dirty="0" smtClean="0">
                <a:effectLst/>
              </a:rPr>
              <a:t> kolde. </a:t>
            </a:r>
          </a:p>
          <a:p>
            <a:r>
              <a:rPr lang="da-DK" dirty="0" smtClean="0">
                <a:effectLst/>
              </a:rPr>
              <a:t>      </a:t>
            </a:r>
            <a:r>
              <a:rPr lang="da-DK" dirty="0" err="1" smtClean="0">
                <a:effectLst/>
              </a:rPr>
              <a:t>Syn's</a:t>
            </a:r>
            <a:r>
              <a:rPr lang="da-DK" dirty="0" smtClean="0">
                <a:effectLst/>
              </a:rPr>
              <a:t> du, det er snyderi, </a:t>
            </a:r>
          </a:p>
          <a:p>
            <a:r>
              <a:rPr lang="da-DK" dirty="0" smtClean="0">
                <a:effectLst/>
              </a:rPr>
              <a:t>      må du fedt beholde.</a:t>
            </a:r>
          </a:p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580112" y="4149080"/>
            <a:ext cx="3313063" cy="2521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2 </a:t>
            </a:r>
            <a:r>
              <a:rPr lang="da-DK" dirty="0"/>
              <a:t>af </a:t>
            </a:r>
            <a:r>
              <a:rPr lang="da-DK" dirty="0" smtClean="0"/>
              <a:t>2</a:t>
            </a:r>
            <a:endParaRPr lang="da-DK" dirty="0"/>
          </a:p>
        </p:txBody>
      </p:sp>
      <p:pic>
        <p:nvPicPr>
          <p:cNvPr id="2050" name="Picture 2" descr="http://us.123rf.com/400wm/400/400/willsstock/willsstock1203/willsstock120300027/12962925-worn-out-old-boots-one-with-the-sole-coming-o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913"/>
            <a:ext cx="5760640" cy="383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1.gstatic.com/images?q=tbn:ANd9GcRXzH6CNmXu9YV3V-XdbsIJOW3AuqIQT8xYiKQiqYIXPALOvnLhEyujn6k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263638"/>
            <a:ext cx="3600400" cy="240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1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Office PowerPoint</Application>
  <PresentationFormat>Skærmshow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PowerPoint-præsentation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Jan Christiansen</dc:creator>
  <cp:lastModifiedBy>Alex Døj</cp:lastModifiedBy>
  <cp:revision>3</cp:revision>
  <dcterms:created xsi:type="dcterms:W3CDTF">2012-12-12T12:45:46Z</dcterms:created>
  <dcterms:modified xsi:type="dcterms:W3CDTF">2013-01-08T10:58:42Z</dcterms:modified>
</cp:coreProperties>
</file>